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486e43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9c73f12f5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9c775ceb4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9c755a239d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9c7d82b9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9c714e12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9c72c9e01a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397e0e85.png"/><Relationship Id="rId3" Type="http://schemas.openxmlformats.org/officeDocument/2006/relationships/image" Target="../media/file9c72eb5b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29b3c83f.png"/><Relationship Id="rId3" Type="http://schemas.openxmlformats.org/officeDocument/2006/relationships/image" Target="../media/file9c75a1fb57c.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57c40e1d.png"/><Relationship Id="rId3" Type="http://schemas.openxmlformats.org/officeDocument/2006/relationships/image" Target="../media/file9c787abee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328d4142.png"/><Relationship Id="rId3" Type="http://schemas.openxmlformats.org/officeDocument/2006/relationships/image" Target="../media/file9c757b76dfb.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4b95a6ba.png"/><Relationship Id="rId3" Type="http://schemas.openxmlformats.org/officeDocument/2006/relationships/image" Target="../media/file9c74df5241a.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19154ef2.png"/><Relationship Id="rId3" Type="http://schemas.openxmlformats.org/officeDocument/2006/relationships/image" Target="../media/file9c745f1febb.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128acadd.png"/><Relationship Id="rId3" Type="http://schemas.openxmlformats.org/officeDocument/2006/relationships/image" Target="../media/file9c7560c7cad.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4dcd6dfd.png"/><Relationship Id="rId3" Type="http://schemas.openxmlformats.org/officeDocument/2006/relationships/image" Target="../media/file9c769f024f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4fda0c5e.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746218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5427d75b.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3abc2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1702ef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6c1a54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3491aed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382,686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25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382,686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29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25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214 triages made. This is an increase of 21 triages compared to the previous day (193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28 September there were 1,528 triages to NHS Pathways for COVID-19, this is an average of 218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2020-09-29T16:42:36Z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